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61" r:id="rId5"/>
    <p:sldId id="259" r:id="rId6"/>
    <p:sldId id="260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5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90B29-85B4-487B-A2A3-CFAA2924F150}" type="datetimeFigureOut">
              <a:rPr lang="en-US" smtClean="0"/>
              <a:pPr/>
              <a:t>11/7/2013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FC326-EC2B-4379-88AC-C92BCD1F03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4859614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90B29-85B4-487B-A2A3-CFAA2924F150}" type="datetimeFigureOut">
              <a:rPr lang="en-US" smtClean="0"/>
              <a:pPr/>
              <a:t>11/7/2013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FC326-EC2B-4379-88AC-C92BCD1F03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797148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90B29-85B4-487B-A2A3-CFAA2924F150}" type="datetimeFigureOut">
              <a:rPr lang="en-US" smtClean="0"/>
              <a:pPr/>
              <a:t>11/7/2013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FC326-EC2B-4379-88AC-C92BCD1F03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055563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90B29-85B4-487B-A2A3-CFAA2924F150}" type="datetimeFigureOut">
              <a:rPr lang="en-US" smtClean="0"/>
              <a:pPr/>
              <a:t>11/7/2013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FC326-EC2B-4379-88AC-C92BCD1F03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906079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90B29-85B4-487B-A2A3-CFAA2924F150}" type="datetimeFigureOut">
              <a:rPr lang="en-US" smtClean="0"/>
              <a:pPr/>
              <a:t>11/7/2013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FC326-EC2B-4379-88AC-C92BCD1F03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418851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90B29-85B4-487B-A2A3-CFAA2924F150}" type="datetimeFigureOut">
              <a:rPr lang="en-US" smtClean="0"/>
              <a:pPr/>
              <a:t>11/7/2013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FC326-EC2B-4379-88AC-C92BCD1F03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1598820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90B29-85B4-487B-A2A3-CFAA2924F150}" type="datetimeFigureOut">
              <a:rPr lang="en-US" smtClean="0"/>
              <a:pPr/>
              <a:t>11/7/2013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FC326-EC2B-4379-88AC-C92BCD1F03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8655244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90B29-85B4-487B-A2A3-CFAA2924F150}" type="datetimeFigureOut">
              <a:rPr lang="en-US" smtClean="0"/>
              <a:pPr/>
              <a:t>11/7/2013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FC326-EC2B-4379-88AC-C92BCD1F03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8757581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90B29-85B4-487B-A2A3-CFAA2924F150}" type="datetimeFigureOut">
              <a:rPr lang="en-US" smtClean="0"/>
              <a:pPr/>
              <a:t>11/7/2013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FC326-EC2B-4379-88AC-C92BCD1F03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585378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90B29-85B4-487B-A2A3-CFAA2924F150}" type="datetimeFigureOut">
              <a:rPr lang="en-US" smtClean="0"/>
              <a:pPr/>
              <a:t>11/7/2013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FC326-EC2B-4379-88AC-C92BCD1F03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39543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90B29-85B4-487B-A2A3-CFAA2924F150}" type="datetimeFigureOut">
              <a:rPr lang="en-US" smtClean="0"/>
              <a:pPr/>
              <a:t>11/7/2013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FC326-EC2B-4379-88AC-C92BCD1F03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667674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F90B29-85B4-487B-A2A3-CFAA2924F150}" type="datetimeFigureOut">
              <a:rPr lang="en-US" smtClean="0"/>
              <a:pPr/>
              <a:t>11/7/2013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3FC326-EC2B-4379-88AC-C92BCD1F03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868562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Alabama Native Americans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Group Members Names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3725820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Name of </a:t>
            </a:r>
            <a:r>
              <a:rPr lang="en-US" dirty="0" smtClean="0"/>
              <a:t>Tribe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sz="1200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990600" y="1600200"/>
            <a:ext cx="7315200" cy="4525963"/>
          </a:xfrm>
        </p:spPr>
        <p:txBody>
          <a:bodyPr/>
          <a:lstStyle/>
          <a:p>
            <a:r>
              <a:rPr lang="en-US" dirty="0" smtClean="0"/>
              <a:t>Insert picture of Tribe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lvl="0"/>
            <a:r>
              <a:rPr lang="en-US" sz="1200" dirty="0">
                <a:solidFill>
                  <a:prstClr val="black"/>
                </a:solidFill>
              </a:rPr>
              <a:t>Website citation: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2506125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dirty="0" smtClean="0"/>
              <a:t>Location in Alabama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077200" cy="4525963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None/>
            </a:pPr>
            <a:endParaRPr lang="en-US" dirty="0"/>
          </a:p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lvl="0"/>
            <a:r>
              <a:rPr lang="en-US" sz="1200" dirty="0">
                <a:solidFill>
                  <a:prstClr val="black"/>
                </a:solidFill>
              </a:rPr>
              <a:t>Website citation: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7527490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dirty="0" smtClean="0"/>
              <a:t>Homes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077200" cy="4525963"/>
          </a:xfrm>
        </p:spPr>
        <p:txBody>
          <a:bodyPr/>
          <a:lstStyle/>
          <a:p>
            <a:pPr marL="514350" indent="-514350">
              <a:buNone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lvl="0"/>
            <a:r>
              <a:rPr lang="en-US" sz="1200" dirty="0">
                <a:solidFill>
                  <a:prstClr val="black"/>
                </a:solidFill>
              </a:rPr>
              <a:t>Website citation: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2516525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Trade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9057897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lvl="0"/>
            <a:endParaRPr lang="en-US" sz="1200" dirty="0" smtClean="0">
              <a:solidFill>
                <a:prstClr val="black"/>
              </a:solidFill>
            </a:endParaRPr>
          </a:p>
          <a:p>
            <a:pPr lvl="0"/>
            <a:endParaRPr lang="en-US" sz="1200" dirty="0">
              <a:solidFill>
                <a:prstClr val="black"/>
              </a:solidFill>
            </a:endParaRPr>
          </a:p>
          <a:p>
            <a:pPr lvl="0"/>
            <a:r>
              <a:rPr lang="en-US" sz="1200" dirty="0" smtClean="0">
                <a:solidFill>
                  <a:prstClr val="black"/>
                </a:solidFill>
              </a:rPr>
              <a:t>Website </a:t>
            </a:r>
            <a:r>
              <a:rPr lang="en-US" sz="1200" dirty="0">
                <a:solidFill>
                  <a:prstClr val="black"/>
                </a:solidFill>
              </a:rPr>
              <a:t>citation: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6253365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Arts and </a:t>
            </a:r>
            <a:r>
              <a:rPr lang="en-US" dirty="0" smtClean="0"/>
              <a:t>Recreation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Removal by US Government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Resources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labama cities and landmark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alabama cities and landmarks</Template>
  <TotalTime>41</TotalTime>
  <Words>39</Words>
  <Application>Microsoft Office PowerPoint</Application>
  <PresentationFormat>On-screen Show (4:3)</PresentationFormat>
  <Paragraphs>41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alabama cities and landmarks</vt:lpstr>
      <vt:lpstr>Alabama Native Americans</vt:lpstr>
      <vt:lpstr>Name of Tribe</vt:lpstr>
      <vt:lpstr>Location in Alabama</vt:lpstr>
      <vt:lpstr>Homes</vt:lpstr>
      <vt:lpstr>Trade</vt:lpstr>
      <vt:lpstr>Food</vt:lpstr>
      <vt:lpstr>Arts and Recreation</vt:lpstr>
      <vt:lpstr>Removal by US Government</vt:lpstr>
      <vt:lpstr>Resources</vt:lpstr>
    </vt:vector>
  </TitlesOfParts>
  <Company>Board Of Education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Your City</dc:title>
  <dc:creator>janders</dc:creator>
  <cp:lastModifiedBy>janders</cp:lastModifiedBy>
  <cp:revision>2</cp:revision>
  <dcterms:created xsi:type="dcterms:W3CDTF">2012-10-11T14:37:20Z</dcterms:created>
  <dcterms:modified xsi:type="dcterms:W3CDTF">2013-11-07T16:50:25Z</dcterms:modified>
</cp:coreProperties>
</file>